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571500"/>
            <a:ext cx="8001000" cy="428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71B1F"/>
                </a:solidFill>
                <a:latin typeface="Arial" pitchFamily="34" charset="0"/>
              </a:rPr>
              <a:t>Inspectable document conversion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571500" y="1257300"/>
            <a:ext cx="8001000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150000"/>
              </a:lnSpc>
              <a:buNone/>
            </a:pPr>
            <a:r>
              <a:rPr lang="en-US" sz="1500" dirty="0">
                <a:solidFill>
                  <a:srgbClr val="171B1F"/>
                </a:solidFill>
                <a:latin typeface="Arial" pitchFamily="34" charset="0"/>
              </a:rPr>
              <a:t>One local HTML fixture, converted with HTML2Deck free mode.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571500" y="1950244"/>
            <a:ext cx="2500313" cy="1071563"/>
          </a:xfrm>
          <a:prstGeom prst="rect">
            <a:avLst/>
          </a:prstGeom>
          <a:solidFill>
            <a:srgbClr val="FFFFFF"/>
          </a:solidFill>
          <a:ln w="12700">
            <a:solidFill>
              <a:srgbClr val="646D72"/>
            </a:solidFill>
          </a:ln>
        </p:spPr>
        <p:txBody>
          <a:bodyPr wrap="none" lIns="198882" tIns="198882" rIns="198882" bIns="198882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71B1F"/>
                </a:solidFill>
                <a:highlight>
                  <a:srgbClr val="FFFFFF"/>
                </a:highlight>
                <a:latin typeface="Arial" pitchFamily="34" charset="0"/>
              </a:rPr>
              <a:t>Input</a:t>
            </a:r>
            <a:br/>
            <a:r>
              <a:rPr lang="en-US" sz="1500" dirty="0">
                <a:solidFill>
                  <a:srgbClr val="171B1F"/>
                </a:solidFill>
                <a:highlight>
                  <a:srgbClr val="FFFFFF"/>
                </a:highlight>
                <a:latin typeface="Arial" pitchFamily="34" charset="0"/>
              </a:rPr>
              <a:t>HTML and CSS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243263" y="1950244"/>
            <a:ext cx="2500313" cy="1071563"/>
          </a:xfrm>
          <a:prstGeom prst="rect">
            <a:avLst/>
          </a:prstGeom>
          <a:solidFill>
            <a:srgbClr val="FFFFFF"/>
          </a:solidFill>
          <a:ln w="12700">
            <a:solidFill>
              <a:srgbClr val="646D72"/>
            </a:solidFill>
          </a:ln>
        </p:spPr>
        <p:txBody>
          <a:bodyPr wrap="none" lIns="198882" tIns="198882" rIns="198882" bIns="198882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71B1F"/>
                </a:solidFill>
                <a:highlight>
                  <a:srgbClr val="FFFFFF"/>
                </a:highlight>
                <a:latin typeface="Arial" pitchFamily="34" charset="0"/>
              </a:rPr>
              <a:t>Output</a:t>
            </a:r>
            <a:br/>
            <a:r>
              <a:rPr lang="en-US" sz="1500" dirty="0">
                <a:solidFill>
                  <a:srgbClr val="171B1F"/>
                </a:solidFill>
                <a:highlight>
                  <a:srgbClr val="FFFFFF"/>
                </a:highlight>
                <a:latin typeface="Arial" pitchFamily="34" charset="0"/>
              </a:rPr>
              <a:t>PPTX and PNG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915025" y="1950244"/>
            <a:ext cx="2500313" cy="1071563"/>
          </a:xfrm>
          <a:prstGeom prst="rect">
            <a:avLst/>
          </a:prstGeom>
          <a:solidFill>
            <a:srgbClr val="FFFFFF"/>
          </a:solidFill>
          <a:ln w="12700">
            <a:solidFill>
              <a:srgbClr val="646D72"/>
            </a:solidFill>
          </a:ln>
        </p:spPr>
        <p:txBody>
          <a:bodyPr wrap="none" lIns="198882" tIns="198882" rIns="198882" bIns="198882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71B1F"/>
                </a:solidFill>
                <a:highlight>
                  <a:srgbClr val="FFFFFF"/>
                </a:highlight>
                <a:latin typeface="Arial" pitchFamily="34" charset="0"/>
              </a:rPr>
              <a:t>Review</a:t>
            </a:r>
            <a:br/>
            <a:r>
              <a:rPr lang="en-US" sz="1500" dirty="0">
                <a:solidFill>
                  <a:srgbClr val="171B1F"/>
                </a:solidFill>
                <a:highlight>
                  <a:srgbClr val="FFFFFF"/>
                </a:highlight>
                <a:latin typeface="Arial" pitchFamily="34" charset="0"/>
              </a:rPr>
              <a:t>Objects and layout</a:t>
            </a:r>
            <a:endParaRPr lang="en-US" sz="1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u" pattern="diamond"/>
      </p:transition>
    </mc:Choice>
    <mc:Fallback>
      <p:transition spd="med">
        <p:dissolv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2026-10-15T03:17:55Z</dcterms:created>
  <dcterms:modified xsi:type="dcterms:W3CDTF">2026-10-15T03:17:55Z</dcterms:modified>
</cp:coreProperties>
</file>