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
<Relationships xmlns="http://schemas.openxmlformats.org/package/2006/relationships">
  <Relationship Id="rId3" Type="http://schemas.openxmlformats.org/package/2006/relationships/metadata/core-properties" Target="docProps/core.xml"/>
  <Relationship Id="rId2" Type="http://schemas.openxmlformats.org/package/2006/relationships/metadata/thumbnail" Target="docProps/thumbnail.jpeg"/>
  <Relationship Id="rId1" Type="http://schemas.openxmlformats.org/officeDocument/2006/relationships/officeDocument" Target="ppt/presentation.xml"/>
  <Relationship Id="rId4" Type="http://schemas.openxmlformats.org/officeDocument/2006/relationships/extended-properties" Target="docProps/app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7"/>
    <p:restoredTop sz="96356"/>
  </p:normalViewPr>
  <p:slideViewPr>
    <p:cSldViewPr snapToGrid="0">
      <p:cViewPr varScale="1">
        <p:scale>
          <a:sx n="124" d="100"/>
          <a:sy n="124" d="100"/>
        </p:scale>
        <p:origin x="3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  <Relationship Id="rId3" Type="http://schemas.openxmlformats.org/officeDocument/2006/relationships/presProps" Target="presProps.xml"/>
  <Relationship Id="rId2" Type="http://schemas.openxmlformats.org/officeDocument/2006/relationships/slide" Target="slides/slide1.xml"/>
  <Relationship Id="rId1" Type="http://schemas.openxmlformats.org/officeDocument/2006/relationships/slideMaster" Target="slideMasters/slideMaster1.xml"/>
  <Relationship Id="rId6" Type="http://schemas.openxmlformats.org/officeDocument/2006/relationships/tableStyles" Target="tableStyles.xml"/>
  <Relationship Id="rId5" Type="http://schemas.openxmlformats.org/officeDocument/2006/relationships/theme" Target="theme/theme1.xml"/>
  <Relationship Id="rId4" Type="http://schemas.openxmlformats.org/officeDocument/2006/relationships/viewProps" Target="viewProp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E3410-EB77-CD5A-9182-6BB204CB5C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C17F5C-C8B3-97C2-2E19-D0BC267E01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1A630-3B98-DB67-68F5-10CBF0DDD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A099-4C41-0E4E-984B-FDBC0A28ADD2}" type="datetimeFigureOut">
              <a:rPr lang="en-CN" smtClean="0"/>
              <a:t>2026/9/18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9CEE0-9B89-AE55-E57D-BD140B5FA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EB03D-0D36-323E-3C8F-1D87C6E12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F5870-DA7A-1040-BACE-7C8326EB610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701615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90018-C468-DD74-D466-C7B500F9C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B7FB9-1371-41E0-B34A-FBE8BA566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A9870E-81DC-5AF2-DA59-CA90641BB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A099-4C41-0E4E-984B-FDBC0A28ADD2}" type="datetimeFigureOut">
              <a:rPr lang="en-CN" smtClean="0"/>
              <a:t>2026/9/18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BE68C8-D5CC-F3F8-CE11-7042EBC99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EF2AC-64B0-2FEF-708B-E84D60E7F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F5870-DA7A-1040-BACE-7C8326EB610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37895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8413A-B5DB-31A6-43BA-567E37243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F0321D-24C4-9A7C-9E34-B445751E2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FBE4BA-F34F-99EA-F826-CC2E01977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A099-4C41-0E4E-984B-FDBC0A28ADD2}" type="datetimeFigureOut">
              <a:rPr lang="en-CN" smtClean="0"/>
              <a:t>2026/9/18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B8A843-C34E-F81D-5142-D1A1D77B2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781BE4-2DAD-4D9F-0D2C-9DDAAD7ED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F5870-DA7A-1040-BACE-7C8326EB610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26380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806D7-53DA-F155-1E2F-C13C8E7CF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79D8E-6269-A2D5-7554-9CB4497AED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C2F270-8153-CC18-6961-66D05D1CD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C5231B-D0AD-E4D4-68AA-E50D350B3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A099-4C41-0E4E-984B-FDBC0A28ADD2}" type="datetimeFigureOut">
              <a:rPr lang="en-CN" smtClean="0"/>
              <a:t>2026/9/18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F6CF1B-1AE4-4B38-E319-D25F54569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BEA1B6-B035-67AC-8134-C07579B74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F5870-DA7A-1040-BACE-7C8326EB610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474365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CA46C-7FD8-6FFA-DC74-1722E216A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66530C-2423-308B-A734-F4DDA218D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DD5DA1-63CC-66C7-83C2-6A92E94523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0723DA-F3D7-8043-490C-A98DF145D4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C4D29F-1F41-8815-0617-C7658CBF59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EFCF28-D53C-A3F6-9FCF-D0FE00A41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A099-4C41-0E4E-984B-FDBC0A28ADD2}" type="datetimeFigureOut">
              <a:rPr lang="en-CN" smtClean="0"/>
              <a:t>2026/9/18</a:t>
            </a:fld>
            <a:endParaRPr lang="en-C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3043F1-ED6E-1EA4-C091-4F3D7DA70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1A43A2-B46E-EB11-A53E-9476333D9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F5870-DA7A-1040-BACE-7C8326EB610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421477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3C342-10FD-6AB1-4DCD-1BA00B014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98555E-C3D0-A1EF-E79E-AD0B128FE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A099-4C41-0E4E-984B-FDBC0A28ADD2}" type="datetimeFigureOut">
              <a:rPr lang="en-CN" smtClean="0"/>
              <a:t>2026/9/18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BCB592-4EAB-B823-ED58-B7DD09B70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5F9668-FAC1-DFF5-A6BB-2639401D1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F5870-DA7A-1040-BACE-7C8326EB610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515956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2FB65A-FAFD-7878-7422-51AA4B08A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A099-4C41-0E4E-984B-FDBC0A28ADD2}" type="datetimeFigureOut">
              <a:rPr lang="en-CN" smtClean="0"/>
              <a:t>2026/9/18</a:t>
            </a:fld>
            <a:endParaRPr lang="en-C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C364DB-8A11-A93F-D936-A354FA344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B8D756-7F78-F0F3-D511-2B5BB1AD1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F5870-DA7A-1040-BACE-7C8326EB610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261130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B9FD8-F14C-EF68-A6E4-BE20A3E6E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CEC53-3DE5-0A09-19EB-7EDB65CE7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4D8047-8E23-D504-5C18-C77C9AF1B0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DE8007-F99A-6936-F0A3-A226E1E92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A099-4C41-0E4E-984B-FDBC0A28ADD2}" type="datetimeFigureOut">
              <a:rPr lang="en-CN" smtClean="0"/>
              <a:t>2026/9/18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7DB850-503E-AB81-0B39-3461A6E60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E7C87F-C977-E7FB-F1A3-A5C1F75B1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F5870-DA7A-1040-BACE-7C8326EB610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014600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49713-3412-B60C-D51A-542229150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61AB3B-8F36-9A59-7664-E8E4C6F5BD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EAFA3-41A7-3745-9D59-0A49BCE8A3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69039C-5C4A-35D1-3209-B795901FC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A099-4C41-0E4E-984B-FDBC0A28ADD2}" type="datetimeFigureOut">
              <a:rPr lang="en-CN" smtClean="0"/>
              <a:t>2026/9/18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83E82B-5E70-36C9-F1A8-55A0BFA23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2CAFDC-E5B2-9EEE-5224-E45CC0736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F5870-DA7A-1040-BACE-7C8326EB610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184728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8A82E-12DD-9671-D210-F14540101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0FF166-32F5-C910-B6C7-E1D9E41E5F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F6104-269C-D56B-4EA9-27A089BC8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A099-4C41-0E4E-984B-FDBC0A28ADD2}" type="datetimeFigureOut">
              <a:rPr lang="en-CN" smtClean="0"/>
              <a:t>2026/9/18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EB5EC-5775-9660-1040-A5871DFF7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E9001E-04CA-CD2B-2D28-1278ABD3E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F5870-DA7A-1040-BACE-7C8326EB610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932091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22C248-CB5F-2BB6-BADA-CC049FF9E1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1BC7AA-6206-F34D-B198-B9E8BC61A0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21F3F2-8342-F9E3-4171-441FEF817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A099-4C41-0E4E-984B-FDBC0A28ADD2}" type="datetimeFigureOut">
              <a:rPr lang="en-CN" smtClean="0"/>
              <a:t>2026/9/18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F3E57-E74B-C184-45E0-F39801F58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15B249-1E0C-696B-5A39-1D6EE462B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F5870-DA7A-1040-BACE-7C8326EB610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813390351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8" Type="http://schemas.openxmlformats.org/officeDocument/2006/relationships/slideLayout" Target="../slideLayouts/slideLayout8.xml"/>
  <Relationship Id="rId3" Type="http://schemas.openxmlformats.org/officeDocument/2006/relationships/slideLayout" Target="../slideLayouts/slideLayout3.xml"/>
  <Relationship Id="rId7" Type="http://schemas.openxmlformats.org/officeDocument/2006/relationships/slideLayout" Target="../slideLayouts/slideLayout7.xml"/>
  <Relationship Id="rId12" Type="http://schemas.openxmlformats.org/officeDocument/2006/relationships/theme" Target="../theme/theme1.xml"/>
  <Relationship Id="rId2" Type="http://schemas.openxmlformats.org/officeDocument/2006/relationships/slideLayout" Target="../slideLayouts/slideLayout2.xml"/>
  <Relationship Id="rId1" Type="http://schemas.openxmlformats.org/officeDocument/2006/relationships/slideLayout" Target="../slideLayouts/slideLayout1.xml"/>
  <Relationship Id="rId6" Type="http://schemas.openxmlformats.org/officeDocument/2006/relationships/slideLayout" Target="../slideLayouts/slideLayout6.xml"/>
  <Relationship Id="rId11" Type="http://schemas.openxmlformats.org/officeDocument/2006/relationships/slideLayout" Target="../slideLayouts/slideLayout11.xml"/>
  <Relationship Id="rId5" Type="http://schemas.openxmlformats.org/officeDocument/2006/relationships/slideLayout" Target="../slideLayouts/slideLayout5.xml"/>
  <Relationship Id="rId10" Type="http://schemas.openxmlformats.org/officeDocument/2006/relationships/slideLayout" Target="../slideLayouts/slideLayout10.xml"/>
  <Relationship Id="rId4" Type="http://schemas.openxmlformats.org/officeDocument/2006/relationships/slideLayout" Target="../slideLayouts/slideLayout4.xml"/>
  <Relationship Id="rId9" Type="http://schemas.openxmlformats.org/officeDocument/2006/relationships/slideLayout" Target="../slideLayouts/slideLayout9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41AEB5-DE81-8846-82EC-99FDAA52C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1DE2EF-71DA-15C7-08DA-87C8063AC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89C16-6516-4A46-4A9F-8440CF6859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9A099-4C41-0E4E-984B-FDBC0A28ADD2}" type="datetimeFigureOut">
              <a:rPr lang="en-CN" smtClean="0"/>
              <a:t>2026/9/18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021D5-0DFE-D25A-BE68-D4B9D38A85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787F5-F1F6-F7CC-A3C4-54BC73DEE3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F5870-DA7A-1040-BACE-7C8326EB610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019063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B5745-A039-752F-7F7A-5613741AAE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DDC972-6DF6-5F54-D06D-449C8F79A6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N"/>
          </a:p>
        </p:txBody>
      </p:sp>
      <p:sp xmlns:p="http://schemas.openxmlformats.org/presentationml/2006/main" xmlns:a="http://schemas.openxmlformats.org/drawingml/2006/main">
        <p:nvSpPr>
          <p:cNvPr id="4" name="AuditTitle"/>
          <p:cNvSpPr txBox="1"/>
          <p:nvPr/>
        </p:nvSpPr>
        <p:spPr>
          <a:xfrm>
            <a:off x="975360" y="1371600"/>
            <a:ext cx="10241280" cy="1371600"/>
          </a:xfrm>
          <a:prstGeom prst="rect">
            <a:avLst/>
          </a:prstGeom>
        </p:spPr>
        <p:txBody>
          <a:bodyPr/>
          <a:lstStyle/>
          <a:p>
            <a:r>
              <a:rPr lang="en-US" sz="3000">
                <a:solidFill>
                  <a:srgbClr val="171B1F"/>
                </a:solidFill>
              </a:rPr>
              <a:t>Inspectable document workflow</a:t>
            </a:r>
          </a:p>
        </p:txBody>
      </p:sp>
      <p:sp xmlns:p="http://schemas.openxmlformats.org/presentationml/2006/main" xmlns:a="http://schemas.openxmlformats.org/drawingml/2006/main">
        <p:nvSpPr>
          <p:cNvPr id="5" name="AuditBody"/>
          <p:cNvSpPr txBox="1"/>
          <p:nvPr/>
        </p:nvSpPr>
        <p:spPr>
          <a:xfrm>
            <a:off x="975360" y="3291840"/>
            <a:ext cx="10241280" cy="1371600"/>
          </a:xfrm>
          <a:prstGeom prst="rect">
            <a:avLst/>
          </a:prstGeom>
        </p:spPr>
        <p:txBody>
          <a:bodyPr/>
          <a:lstStyle/>
          <a:p>
            <a:r>
              <a:rPr lang="en-US" sz="2000">
                <a:solidFill>
                  <a:srgbClr val="343B40"/>
                </a:solidFill>
              </a:rPr>
              <a:t>Source → explicit change → validation → export</a:t>
            </a:r>
          </a:p>
        </p:txBody>
      </p:sp>
    </p:spTree>
    <p:extLst>
      <p:ext uri="{BB962C8B-B14F-4D97-AF65-F5344CB8AC3E}">
        <p14:creationId xmlns:p14="http://schemas.microsoft.com/office/powerpoint/2010/main" val="418125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雄飞 赵</dc:creator>
  <cp:lastModifiedBy>雄飞 赵</cp:lastModifiedBy>
  <cp:revision>1</cp:revision>
  <dcterms:created xsi:type="dcterms:W3CDTF">2026-09-18T03:01:54Z</dcterms:created>
  <dcterms:modified xsi:type="dcterms:W3CDTF">2026-09-18T03:02:51Z</dcterms:modified>
</cp:coreProperties>
</file>