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7"/>
    <p:restoredTop sz="96356"/>
  </p:normalViewPr>
  <p:slideViewPr>
    <p:cSldViewPr snapToGrid="0">
      <p:cViewPr varScale="1">
        <p:scale>
          <a:sx n="124" d="100"/>
          <a:sy n="124" d="100"/>
        </p:scale>
        <p:origin x="3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3410-EB77-CD5A-9182-6BB204CB5C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17F5C-C8B3-97C2-2E19-D0BC267E0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1A630-3B98-DB67-68F5-10CBF0DDD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9CEE0-9B89-AE55-E57D-BD140B5FA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EB03D-0D36-323E-3C8F-1D87C6E12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70161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90018-C468-DD74-D466-C7B500F9C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B7FB9-1371-41E0-B34A-FBE8BA566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9870E-81DC-5AF2-DA59-CA90641B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E68C8-D5CC-F3F8-CE11-7042EBC99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EF2AC-64B0-2FEF-708B-E84D60E7F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37895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8413A-B5DB-31A6-43BA-567E37243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F0321D-24C4-9A7C-9E34-B445751E2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BE4BA-F34F-99EA-F826-CC2E01977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8A843-C34E-F81D-5142-D1A1D77B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81BE4-2DAD-4D9F-0D2C-9DDAAD7E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26380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806D7-53DA-F155-1E2F-C13C8E7CF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79D8E-6269-A2D5-7554-9CB4497AE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2F270-8153-CC18-6961-66D05D1CD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5231B-D0AD-E4D4-68AA-E50D350B3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6CF1B-1AE4-4B38-E319-D25F54569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EA1B6-B035-67AC-8134-C07579B74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474365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CA46C-7FD8-6FFA-DC74-1722E216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6530C-2423-308B-A734-F4DDA218D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DD5DA1-63CC-66C7-83C2-6A92E9452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0723DA-F3D7-8043-490C-A98DF145D4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C4D29F-1F41-8815-0617-C7658CBF5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EFCF28-D53C-A3F6-9FCF-D0FE00A41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3043F1-ED6E-1EA4-C091-4F3D7DA7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1A43A2-B46E-EB11-A53E-9476333D9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42147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3C342-10FD-6AB1-4DCD-1BA00B01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98555E-C3D0-A1EF-E79E-AD0B128FE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BCB592-4EAB-B823-ED58-B7DD09B70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5F9668-FAC1-DFF5-A6BB-2639401D1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15956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2FB65A-FAFD-7878-7422-51AA4B08A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364DB-8A11-A93F-D936-A354FA344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8D756-7F78-F0F3-D511-2B5BB1AD1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26113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9FD8-F14C-EF68-A6E4-BE20A3E6E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CEC53-3DE5-0A09-19EB-7EDB65CE7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D8047-8E23-D504-5C18-C77C9AF1B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DE8007-F99A-6936-F0A3-A226E1E92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DB850-503E-AB81-0B39-3461A6E60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7C87F-C977-E7FB-F1A3-A5C1F75B1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014600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49713-3412-B60C-D51A-54222915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61AB3B-8F36-9A59-7664-E8E4C6F5BD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EAFA3-41A7-3745-9D59-0A49BCE8A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9039C-5C4A-35D1-3209-B795901FC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83E82B-5E70-36C9-F1A8-55A0BFA23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CAFDC-E5B2-9EEE-5224-E45CC073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18472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8A82E-12DD-9671-D210-F1454010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0FF166-32F5-C910-B6C7-E1D9E41E5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F6104-269C-D56B-4EA9-27A089BC8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EB5EC-5775-9660-1040-A5871DFF7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9001E-04CA-CD2B-2D28-1278ABD3E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32091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22C248-CB5F-2BB6-BADA-CC049FF9E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1BC7AA-6206-F34D-B198-B9E8BC61A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1F3F2-8342-F9E3-4171-441FEF817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F3E57-E74B-C184-45E0-F39801F58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5B249-1E0C-696B-5A39-1D6EE462B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813390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41AEB5-DE81-8846-82EC-99FDAA52C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DE2EF-71DA-15C7-08DA-87C8063AC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89C16-6516-4A46-4A9F-8440CF6859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9A099-4C41-0E4E-984B-FDBC0A28ADD2}" type="datetimeFigureOut">
              <a:rPr lang="en-CN" smtClean="0"/>
              <a:t>2026/9/18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021D5-0DFE-D25A-BE68-D4B9D38A8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87F5-F1F6-F7CC-A3C4-54BC73DEE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F5870-DA7A-1040-BACE-7C8326EB6100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01906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B5745-A039-752F-7F7A-5613741AAE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DDC972-6DF6-5F54-D06D-449C8F79A6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418125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雄飞 赵</dc:creator>
  <cp:lastModifiedBy>雄飞 赵</cp:lastModifiedBy>
  <cp:revision>1</cp:revision>
  <dcterms:created xsi:type="dcterms:W3CDTF">2026-09-18T03:01:54Z</dcterms:created>
  <dcterms:modified xsi:type="dcterms:W3CDTF">2026-09-18T03:02:51Z</dcterms:modified>
</cp:coreProperties>
</file>